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61" r:id="rId7"/>
    <p:sldId id="411" r:id="rId8"/>
    <p:sldId id="384" r:id="rId9"/>
    <p:sldId id="387" r:id="rId10"/>
    <p:sldId id="433" r:id="rId11"/>
    <p:sldId id="398" r:id="rId12"/>
    <p:sldId id="409" r:id="rId13"/>
    <p:sldId id="399" r:id="rId14"/>
    <p:sldId id="442" r:id="rId15"/>
    <p:sldId id="447" r:id="rId16"/>
    <p:sldId id="446" r:id="rId17"/>
    <p:sldId id="448" r:id="rId18"/>
    <p:sldId id="392" r:id="rId19"/>
    <p:sldId id="408" r:id="rId20"/>
    <p:sldId id="400" r:id="rId21"/>
    <p:sldId id="389" r:id="rId22"/>
    <p:sldId id="402" r:id="rId23"/>
    <p:sldId id="412" r:id="rId24"/>
    <p:sldId id="418" r:id="rId25"/>
    <p:sldId id="395" r:id="rId26"/>
    <p:sldId id="396" r:id="rId27"/>
    <p:sldId id="403" r:id="rId28"/>
    <p:sldId id="397" r:id="rId29"/>
    <p:sldId id="404" r:id="rId30"/>
    <p:sldId id="401" r:id="rId31"/>
    <p:sldId id="421" r:id="rId32"/>
    <p:sldId id="419" r:id="rId33"/>
    <p:sldId id="405" r:id="rId34"/>
    <p:sldId id="422" r:id="rId35"/>
    <p:sldId id="413" r:id="rId36"/>
    <p:sldId id="414" r:id="rId37"/>
    <p:sldId id="415" r:id="rId38"/>
    <p:sldId id="417" r:id="rId39"/>
    <p:sldId id="423" r:id="rId40"/>
    <p:sldId id="416" r:id="rId41"/>
    <p:sldId id="420" r:id="rId42"/>
    <p:sldId id="424" r:id="rId43"/>
    <p:sldId id="425" r:id="rId44"/>
    <p:sldId id="426" r:id="rId45"/>
    <p:sldId id="427" r:id="rId46"/>
    <p:sldId id="428" r:id="rId47"/>
    <p:sldId id="429" r:id="rId48"/>
    <p:sldId id="431" r:id="rId49"/>
    <p:sldId id="45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4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5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9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89.png"/><Relationship Id="rId4" Type="http://schemas.openxmlformats.org/officeDocument/2006/relationships/image" Target="../media/image55.png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microsoft.com/office/2007/relationships/hdphoto" Target="../media/hdphoto1.wdp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4A3D544-E443-4D0E-912F-7E8D879F4C88}"/>
              </a:ext>
            </a:extLst>
          </p:cNvPr>
          <p:cNvSpPr txBox="1">
            <a:spLocks/>
          </p:cNvSpPr>
          <p:nvPr/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>
              <a:buFontTx/>
              <a:buNone/>
            </a:pPr>
            <a:r>
              <a:rPr lang="ko-KR" altLang="en-US"/>
              <a:t>윤정근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C38F2C4-4FC5-4293-A74C-DB1B8A49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517849" y="3907799"/>
            <a:ext cx="3972038" cy="1912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FAE627-0F5A-47FA-8F23-3B8BF8F2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5" y="3913762"/>
            <a:ext cx="2421151" cy="190650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57552-BFEF-4C4B-8C9D-5C1E186A6D79}"/>
              </a:ext>
            </a:extLst>
          </p:cNvPr>
          <p:cNvSpPr txBox="1"/>
          <p:nvPr/>
        </p:nvSpPr>
        <p:spPr>
          <a:xfrm>
            <a:off x="7196202" y="5816753"/>
            <a:ext cx="261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일람 시스템창 팝업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69DD97-79E2-425E-906C-891A2F9B6C5F}"/>
              </a:ext>
            </a:extLst>
          </p:cNvPr>
          <p:cNvSpPr/>
          <p:nvPr/>
        </p:nvSpPr>
        <p:spPr>
          <a:xfrm>
            <a:off x="6517849" y="3907800"/>
            <a:ext cx="3972038" cy="19124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D9342CB8-0FA0-4FCA-92D6-C61F4ED0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38942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03A65E9-8519-4B6D-9EA3-77E99032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268413"/>
            <a:ext cx="10837863" cy="36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EB38D-FD7A-4041-AA0F-0DCB24BD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30" y="1374531"/>
            <a:ext cx="2654868" cy="4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9630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F5ADCFA-2520-4695-963D-C1E3D80A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09" y="2448241"/>
            <a:ext cx="3315296" cy="26105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3222924" y="2763226"/>
            <a:ext cx="261943" cy="2905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3303455" y="3484328"/>
            <a:ext cx="406454" cy="1682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35265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  <a:endCxn id="16" idx="1"/>
          </p:cNvCxnSpPr>
          <p:nvPr/>
        </p:nvCxnSpPr>
        <p:spPr>
          <a:xfrm rot="16200000" flipH="1">
            <a:off x="4567084" y="2315299"/>
            <a:ext cx="787115" cy="316716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7197</TotalTime>
  <Pages>7</Pages>
  <Words>4134</Words>
  <Characters>0</Characters>
  <Application>Microsoft Office PowerPoint</Application>
  <DocSecurity>0</DocSecurity>
  <PresentationFormat>와이드스크린</PresentationFormat>
  <Lines>0</Lines>
  <Paragraphs>580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4465</cp:revision>
  <dcterms:modified xsi:type="dcterms:W3CDTF">2025-01-22T09:02:58Z</dcterms:modified>
  <cp:version>9.103.97.45139</cp:version>
</cp:coreProperties>
</file>